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sldIdLst>
    <p:sldId id="281" r:id="rId3"/>
    <p:sldId id="280" r:id="rId4"/>
    <p:sldId id="282" r:id="rId5"/>
    <p:sldId id="292" r:id="rId6"/>
    <p:sldId id="293" r:id="rId7"/>
    <p:sldId id="283" r:id="rId8"/>
    <p:sldId id="285" r:id="rId9"/>
    <p:sldId id="286" r:id="rId10"/>
    <p:sldId id="287" r:id="rId11"/>
    <p:sldId id="284" r:id="rId12"/>
    <p:sldId id="288" r:id="rId13"/>
    <p:sldId id="276" r:id="rId14"/>
    <p:sldId id="257" r:id="rId15"/>
    <p:sldId id="258" r:id="rId16"/>
    <p:sldId id="259" r:id="rId17"/>
    <p:sldId id="290" r:id="rId18"/>
    <p:sldId id="295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BE77-CA59-484C-9F23-323D4074A6DF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5D18-DC9C-43B9-A0A4-6C0DA8DAE14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BE77-CA59-484C-9F23-323D4074A6DF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5D18-DC9C-43B9-A0A4-6C0DA8DAE1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BE77-CA59-484C-9F23-323D4074A6DF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5D18-DC9C-43B9-A0A4-6C0DA8DAE1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FC2A-04BA-4301-AC5F-C83B9F88B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B788-823D-452F-871E-495780CFA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95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FC2A-04BA-4301-AC5F-C83B9F88B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B788-823D-452F-871E-495780CFA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60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FC2A-04BA-4301-AC5F-C83B9F88B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B788-823D-452F-871E-495780CFA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51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FC2A-04BA-4301-AC5F-C83B9F88B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B788-823D-452F-871E-495780CFA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14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FC2A-04BA-4301-AC5F-C83B9F88B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B788-823D-452F-871E-495780CFA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52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FC2A-04BA-4301-AC5F-C83B9F88B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B788-823D-452F-871E-495780CFA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80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FC2A-04BA-4301-AC5F-C83B9F88B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B788-823D-452F-871E-495780CFA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25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FC2A-04BA-4301-AC5F-C83B9F88B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B788-823D-452F-871E-495780CFA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2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BE77-CA59-484C-9F23-323D4074A6DF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5D18-DC9C-43B9-A0A4-6C0DA8DAE1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FC2A-04BA-4301-AC5F-C83B9F88B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B788-823D-452F-871E-495780CFA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90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FC2A-04BA-4301-AC5F-C83B9F88B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B788-823D-452F-871E-495780CFA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71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FC2A-04BA-4301-AC5F-C83B9F88B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B788-823D-452F-871E-495780CFA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BE77-CA59-484C-9F23-323D4074A6DF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5D18-DC9C-43B9-A0A4-6C0DA8DAE14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BE77-CA59-484C-9F23-323D4074A6DF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5D18-DC9C-43B9-A0A4-6C0DA8DAE1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BE77-CA59-484C-9F23-323D4074A6DF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5D18-DC9C-43B9-A0A4-6C0DA8DAE1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BE77-CA59-484C-9F23-323D4074A6DF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445D18-DC9C-43B9-A0A4-6C0DA8DAE14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BE77-CA59-484C-9F23-323D4074A6DF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5D18-DC9C-43B9-A0A4-6C0DA8DAE1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BE77-CA59-484C-9F23-323D4074A6DF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C445D18-DC9C-43B9-A0A4-6C0DA8DAE1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A58BE77-CA59-484C-9F23-323D4074A6DF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5D18-DC9C-43B9-A0A4-6C0DA8DAE1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A58BE77-CA59-484C-9F23-323D4074A6DF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C445D18-DC9C-43B9-A0A4-6C0DA8DAE14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4FC2A-04BA-4301-AC5F-C83B9F88B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1B788-823D-452F-871E-495780CFA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1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roadplanet.ru/img/news/big/1416_1267019192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lodguard.ru/brest6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molodguard.ru/heroes37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16 из 1096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96752"/>
            <a:ext cx="7344816" cy="86409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Book Antiqua" pitchFamily="18" charset="0"/>
              </a:rPr>
              <a:t>Виртуальная  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экскурсия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760" y="2132856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white"/>
                </a:solidFill>
              </a:rPr>
              <a:t>«Брестская крепость-герой»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760" y="0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Georgia" pitchFamily="18" charset="0"/>
              </a:rPr>
              <a:t>«Страницы истории»</a:t>
            </a:r>
          </a:p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Georgia" pitchFamily="18" charset="0"/>
              </a:rPr>
              <a:t>Медиа-проект «Мы помним! Мы гордимся!»</a:t>
            </a:r>
            <a:endParaRPr lang="ru-RU" sz="2800" b="1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6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r="4166" b="23706"/>
          <a:stretch/>
        </p:blipFill>
        <p:spPr>
          <a:xfrm>
            <a:off x="-36512" y="-27384"/>
            <a:ext cx="9180512" cy="6885384"/>
          </a:xfrm>
          <a:prstGeom prst="rect">
            <a:avLst/>
          </a:prstGeom>
        </p:spPr>
      </p:pic>
      <p:pic>
        <p:nvPicPr>
          <p:cNvPr id="9" name="Рисунок 8" descr="Безимени-1.gif"/>
          <p:cNvPicPr>
            <a:picLocks noChangeAspect="1"/>
          </p:cNvPicPr>
          <p:nvPr/>
        </p:nvPicPr>
        <p:blipFill>
          <a:blip r:embed="rId4" cstate="print"/>
          <a:srcRect t="17981"/>
          <a:stretch>
            <a:fillRect/>
          </a:stretch>
        </p:blipFill>
        <p:spPr>
          <a:xfrm flipH="1">
            <a:off x="0" y="4797152"/>
            <a:ext cx="3347864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0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Безимени-1.gif"/>
          <p:cNvPicPr>
            <a:picLocks noChangeAspect="1"/>
          </p:cNvPicPr>
          <p:nvPr/>
        </p:nvPicPr>
        <p:blipFill>
          <a:blip r:embed="rId3" cstate="print"/>
          <a:srcRect t="17981"/>
          <a:stretch>
            <a:fillRect/>
          </a:stretch>
        </p:blipFill>
        <p:spPr>
          <a:xfrm flipH="1">
            <a:off x="0" y="4797152"/>
            <a:ext cx="3347864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Безимени-1.gif"/>
          <p:cNvPicPr>
            <a:picLocks noChangeAspect="1"/>
          </p:cNvPicPr>
          <p:nvPr/>
        </p:nvPicPr>
        <p:blipFill rotWithShape="1">
          <a:blip r:embed="rId3" cstate="print"/>
          <a:srcRect l="2128" t="17981"/>
          <a:stretch/>
        </p:blipFill>
        <p:spPr>
          <a:xfrm>
            <a:off x="6660232" y="5297298"/>
            <a:ext cx="2483768" cy="1562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Безимени-1.gif"/>
          <p:cNvPicPr>
            <a:picLocks noChangeAspect="1"/>
          </p:cNvPicPr>
          <p:nvPr/>
        </p:nvPicPr>
        <p:blipFill>
          <a:blip r:embed="rId3" cstate="print"/>
          <a:srcRect t="17981"/>
          <a:stretch>
            <a:fillRect/>
          </a:stretch>
        </p:blipFill>
        <p:spPr>
          <a:xfrm flipH="1">
            <a:off x="0" y="5550694"/>
            <a:ext cx="2123728" cy="1307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2"/>
          <a:stretch/>
        </p:blipFill>
        <p:spPr>
          <a:xfrm>
            <a:off x="1331640" y="31229"/>
            <a:ext cx="6372200" cy="6820614"/>
          </a:xfrm>
          <a:prstGeom prst="rect">
            <a:avLst/>
          </a:prstGeom>
        </p:spPr>
      </p:pic>
      <p:pic>
        <p:nvPicPr>
          <p:cNvPr id="10" name="Рисунок 9" descr="Безимени-1.gif"/>
          <p:cNvPicPr>
            <a:picLocks noChangeAspect="1"/>
          </p:cNvPicPr>
          <p:nvPr/>
        </p:nvPicPr>
        <p:blipFill>
          <a:blip r:embed="rId3" cstate="print"/>
          <a:srcRect t="17981"/>
          <a:stretch>
            <a:fillRect/>
          </a:stretch>
        </p:blipFill>
        <p:spPr>
          <a:xfrm>
            <a:off x="4139952" y="3779141"/>
            <a:ext cx="5004048" cy="30803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2" y="-28575"/>
            <a:ext cx="9165332" cy="6873999"/>
          </a:xfrm>
          <a:prstGeom prst="rect">
            <a:avLst/>
          </a:prstGeom>
        </p:spPr>
      </p:pic>
      <p:pic>
        <p:nvPicPr>
          <p:cNvPr id="9" name="Рисунок 8" descr="Безимени-1.gif"/>
          <p:cNvPicPr>
            <a:picLocks noChangeAspect="1"/>
          </p:cNvPicPr>
          <p:nvPr/>
        </p:nvPicPr>
        <p:blipFill>
          <a:blip r:embed="rId3" cstate="print"/>
          <a:srcRect t="17981"/>
          <a:stretch>
            <a:fillRect/>
          </a:stretch>
        </p:blipFill>
        <p:spPr>
          <a:xfrm>
            <a:off x="5770637" y="4812357"/>
            <a:ext cx="3347864" cy="2060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28999"/>
            <a:ext cx="4330450" cy="27974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Безимени-1.gif"/>
          <p:cNvPicPr>
            <a:picLocks noChangeAspect="1"/>
          </p:cNvPicPr>
          <p:nvPr/>
        </p:nvPicPr>
        <p:blipFill>
          <a:blip r:embed="rId3" cstate="print"/>
          <a:srcRect t="17981"/>
          <a:stretch>
            <a:fillRect/>
          </a:stretch>
        </p:blipFill>
        <p:spPr>
          <a:xfrm flipH="1">
            <a:off x="0" y="5151760"/>
            <a:ext cx="2771800" cy="1706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8999"/>
            <a:ext cx="4330451" cy="27974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949"/>
            <a:ext cx="4499992" cy="29069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0" y="72008"/>
            <a:ext cx="4416310" cy="28529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4433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 descr="http://www.roadplanet.ru/img/news/img/1416_126701919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27944"/>
            <a:ext cx="5832648" cy="430718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4763"/>
            <a:ext cx="903649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</a:rPr>
              <a:t>Память человека слабеет с годами. Память народная наоборот - крепнет. Чем дальше мы отходим во времени от Великой Отечественной войны, тем выше и значительнее становится в нашем представлении подвиг борцов против гитлеровского фашизма. Так, нельзя оценить высоту горы, если стоишь слишком близко к ней, и надо отойти на расстояние, чтобы увидеть ее в цепи других вершин.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5957"/>
            <a:ext cx="4139952" cy="254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69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:split orient="vert"/>
      </p:transition>
    </mc:Choice>
    <mc:Fallback xmlns="">
      <p:transition spd="slow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323528" y="3068960"/>
            <a:ext cx="8444250" cy="62812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Arial"/>
              </a:rPr>
              <a:t>СПАСИБО ЗА ВНИМАНИЕ!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1.gif"/>
          <p:cNvPicPr>
            <a:picLocks noChangeAspect="1"/>
          </p:cNvPicPr>
          <p:nvPr/>
        </p:nvPicPr>
        <p:blipFill>
          <a:blip r:embed="rId2" cstate="print"/>
          <a:srcRect t="17981"/>
          <a:stretch>
            <a:fillRect/>
          </a:stretch>
        </p:blipFill>
        <p:spPr>
          <a:xfrm flipH="1">
            <a:off x="0" y="4797152"/>
            <a:ext cx="3347864" cy="20608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76" y="184482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10" dirty="0">
                <a:ln w="9525">
                  <a:round/>
                  <a:headEnd/>
                  <a:tailEnd/>
                </a:ln>
                <a:cs typeface="Arial" pitchFamily="34" charset="0"/>
              </a:rPr>
              <a:t>Разбитая крепость над Бугом стоит,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10" dirty="0">
                <a:ln w="9525">
                  <a:round/>
                  <a:headEnd/>
                  <a:tailEnd/>
                </a:ln>
                <a:cs typeface="Arial" pitchFamily="34" charset="0"/>
              </a:rPr>
              <a:t>В ней камни, омытые кровью.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10" dirty="0">
                <a:ln w="9525">
                  <a:round/>
                  <a:headEnd/>
                  <a:tailEnd/>
                </a:ln>
                <a:cs typeface="Arial" pitchFamily="34" charset="0"/>
              </a:rPr>
              <a:t>Мы верим, навеки народ сохранит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10" dirty="0">
                <a:ln w="9525">
                  <a:round/>
                  <a:headEnd/>
                  <a:tailEnd/>
                </a:ln>
                <a:cs typeface="Arial" pitchFamily="34" charset="0"/>
              </a:rPr>
              <a:t>Бессмертную славу героев..."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932040" cy="6309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2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1f45f0f9b2119d774e7f54c51b38dcb_fu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704856" cy="52416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Безимени-1.gif"/>
          <p:cNvPicPr>
            <a:picLocks noChangeAspect="1"/>
          </p:cNvPicPr>
          <p:nvPr/>
        </p:nvPicPr>
        <p:blipFill>
          <a:blip r:embed="rId3" cstate="print"/>
          <a:srcRect t="17981"/>
          <a:stretch>
            <a:fillRect/>
          </a:stretch>
        </p:blipFill>
        <p:spPr>
          <a:xfrm flipH="1">
            <a:off x="0" y="4797152"/>
            <a:ext cx="3347864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7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ljplus.ru/img4/w/o/wolfschanze/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14688"/>
            <a:ext cx="4654550" cy="3643312"/>
          </a:xfrm>
        </p:spPr>
      </p:pic>
      <p:pic>
        <p:nvPicPr>
          <p:cNvPr id="23554" name="Picture 2" descr="http://www.childrenpedia.org/9/4.files/image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912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Картинка 17 из 16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9" y="0"/>
            <a:ext cx="5008562" cy="329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Картинка 17 из 16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293732"/>
            <a:ext cx="4794250" cy="356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82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split orient="vert"/>
      </p:transition>
    </mc:Choice>
    <mc:Fallback xmlns="">
      <p:transition spd="slow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5" y="0"/>
            <a:ext cx="9115500" cy="6858000"/>
          </a:xfrm>
        </p:spPr>
      </p:pic>
    </p:spTree>
    <p:extLst>
      <p:ext uri="{BB962C8B-B14F-4D97-AF65-F5344CB8AC3E}">
        <p14:creationId xmlns:p14="http://schemas.microsoft.com/office/powerpoint/2010/main" val="197788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имени-1.gif"/>
          <p:cNvPicPr>
            <a:picLocks noChangeAspect="1"/>
          </p:cNvPicPr>
          <p:nvPr/>
        </p:nvPicPr>
        <p:blipFill>
          <a:blip r:embed="rId2" cstate="print"/>
          <a:srcRect t="17981"/>
          <a:stretch>
            <a:fillRect/>
          </a:stretch>
        </p:blipFill>
        <p:spPr>
          <a:xfrm flipH="1">
            <a:off x="0" y="4797152"/>
            <a:ext cx="3347864" cy="2060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"/>
          <a:stretch/>
        </p:blipFill>
        <p:spPr>
          <a:xfrm>
            <a:off x="0" y="-9153"/>
            <a:ext cx="9137802" cy="686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7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4"/>
            <a:ext cx="9144000" cy="6856851"/>
          </a:xfrm>
          <a:prstGeom prst="rect">
            <a:avLst/>
          </a:prstGeom>
        </p:spPr>
      </p:pic>
      <p:pic>
        <p:nvPicPr>
          <p:cNvPr id="7" name="Рисунок 6" descr="Безимени-1.gif"/>
          <p:cNvPicPr>
            <a:picLocks noChangeAspect="1"/>
          </p:cNvPicPr>
          <p:nvPr/>
        </p:nvPicPr>
        <p:blipFill>
          <a:blip r:embed="rId3" cstate="print"/>
          <a:srcRect t="17981"/>
          <a:stretch>
            <a:fillRect/>
          </a:stretch>
        </p:blipFill>
        <p:spPr>
          <a:xfrm flipH="1">
            <a:off x="0" y="4797152"/>
            <a:ext cx="3347864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8" y="0"/>
            <a:ext cx="9192806" cy="602128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Безимени-1.gif"/>
          <p:cNvPicPr>
            <a:picLocks noChangeAspect="1"/>
          </p:cNvPicPr>
          <p:nvPr/>
        </p:nvPicPr>
        <p:blipFill>
          <a:blip r:embed="rId3" cstate="print"/>
          <a:srcRect t="17981"/>
          <a:stretch>
            <a:fillRect/>
          </a:stretch>
        </p:blipFill>
        <p:spPr>
          <a:xfrm flipH="1">
            <a:off x="0" y="4797152"/>
            <a:ext cx="3347864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0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97944" cy="6858000"/>
          </a:xfrm>
          <a:prstGeom prst="rect">
            <a:avLst/>
          </a:prstGeom>
        </p:spPr>
      </p:pic>
      <p:pic>
        <p:nvPicPr>
          <p:cNvPr id="8" name="Рисунок 7" descr="Безимени-1.gif"/>
          <p:cNvPicPr>
            <a:picLocks noChangeAspect="1"/>
          </p:cNvPicPr>
          <p:nvPr/>
        </p:nvPicPr>
        <p:blipFill>
          <a:blip r:embed="rId3" cstate="print"/>
          <a:srcRect t="17981"/>
          <a:stretch>
            <a:fillRect/>
          </a:stretch>
        </p:blipFill>
        <p:spPr>
          <a:xfrm flipH="1">
            <a:off x="0" y="4797152"/>
            <a:ext cx="3347864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3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407</TotalTime>
  <Words>110</Words>
  <Application>Microsoft Office PowerPoint</Application>
  <PresentationFormat>Экран (4:3)</PresentationFormat>
  <Paragraphs>10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Техническая</vt:lpstr>
      <vt:lpstr>Тема Office</vt:lpstr>
      <vt:lpstr>Виртуальная  экскурсия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МОУ ДОД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павшим войнам Подмосковья</dc:title>
  <dc:creator>КОМП №1</dc:creator>
  <cp:lastModifiedBy>Ирина</cp:lastModifiedBy>
  <cp:revision>27</cp:revision>
  <dcterms:created xsi:type="dcterms:W3CDTF">2014-07-09T11:46:58Z</dcterms:created>
  <dcterms:modified xsi:type="dcterms:W3CDTF">2014-07-18T09:58:20Z</dcterms:modified>
</cp:coreProperties>
</file>